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265" cy="2030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020" y="9273573"/>
            <a:ext cx="8326813" cy="772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6696"/>
            <a:ext cx="5485271" cy="1348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644" y="168128"/>
            <a:ext cx="17670529" cy="9949459"/>
            <a:chOff x="264644" y="168128"/>
            <a:chExt cx="17670529" cy="9949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644" y="168128"/>
              <a:ext cx="17670529" cy="9949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6943" y="123811"/>
            <a:ext cx="4970841" cy="777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507" y="277177"/>
            <a:ext cx="17492493" cy="9818061"/>
            <a:chOff x="607507" y="277177"/>
            <a:chExt cx="17492493" cy="9818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507" y="277177"/>
              <a:ext cx="17492493" cy="9818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0950" y="153434"/>
            <a:ext cx="4977079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521" y="190476"/>
            <a:ext cx="17636479" cy="9904762"/>
            <a:chOff x="463521" y="190476"/>
            <a:chExt cx="17636479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21" y="190476"/>
              <a:ext cx="17636479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5093" y="109389"/>
            <a:ext cx="5656864" cy="9583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273810" cy="9904762"/>
            <a:chOff x="233333" y="190476"/>
            <a:chExt cx="17273810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273810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504" y="122123"/>
            <a:ext cx="5046069" cy="805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603136" cy="9904762"/>
            <a:chOff x="233333" y="190476"/>
            <a:chExt cx="17603136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603136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2257" y="104764"/>
            <a:ext cx="5663049" cy="10177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621822" cy="9904762"/>
            <a:chOff x="233333" y="190476"/>
            <a:chExt cx="1762182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62182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7208" y="121906"/>
            <a:ext cx="5061184" cy="7983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7" y="122123"/>
            <a:ext cx="3656631" cy="805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286" y="805469"/>
            <a:ext cx="2574815" cy="506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8891" y="1253931"/>
            <a:ext cx="5082157" cy="4058792"/>
            <a:chOff x="968891" y="1253931"/>
            <a:chExt cx="5082157" cy="4058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8891" y="1253931"/>
              <a:ext cx="5082157" cy="4058792"/>
              <a:chOff x="968891" y="1253931"/>
              <a:chExt cx="5082157" cy="40587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188" y="-744243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8891" y="1253931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65" y="2057865"/>
              <a:ext cx="5083732" cy="17425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154" y="1379049"/>
              <a:ext cx="3382307" cy="828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41263" y="2078916"/>
              <a:ext cx="5009785" cy="32422"/>
              <a:chOff x="1041263" y="2078916"/>
              <a:chExt cx="5009785" cy="324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041263" y="2078916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187699" y="1253931"/>
            <a:ext cx="5082157" cy="4058792"/>
            <a:chOff x="12187699" y="1253931"/>
            <a:chExt cx="5082157" cy="40587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87699" y="1253931"/>
              <a:ext cx="5082157" cy="4058792"/>
              <a:chOff x="12187699" y="1253931"/>
              <a:chExt cx="5082157" cy="405879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6621" y="-744243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87699" y="1253931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2865" y="2057865"/>
              <a:ext cx="5157703" cy="248887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6954" y="1379049"/>
              <a:ext cx="3363260" cy="83794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60072" y="2078916"/>
              <a:ext cx="5009785" cy="32422"/>
              <a:chOff x="12260072" y="2078916"/>
              <a:chExt cx="5009785" cy="3242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260072" y="2078916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187699" y="5594523"/>
            <a:ext cx="5082157" cy="4058792"/>
            <a:chOff x="12187699" y="5594523"/>
            <a:chExt cx="5082157" cy="40587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87699" y="5594523"/>
              <a:ext cx="5082157" cy="4058792"/>
              <a:chOff x="12187699" y="5594523"/>
              <a:chExt cx="5082157" cy="40587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6621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87699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82865" y="6398465"/>
              <a:ext cx="5117635" cy="32300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6954" y="5719640"/>
              <a:ext cx="3356519" cy="8388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260072" y="6419507"/>
              <a:ext cx="5009785" cy="32422"/>
              <a:chOff x="12260072" y="6419507"/>
              <a:chExt cx="5009785" cy="3242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2260072" y="6419507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01778" y="5594523"/>
            <a:ext cx="5082157" cy="4058792"/>
            <a:chOff x="6601778" y="5594523"/>
            <a:chExt cx="5082157" cy="40587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01778" y="5594523"/>
              <a:ext cx="5082157" cy="4058792"/>
              <a:chOff x="6601778" y="5594523"/>
              <a:chExt cx="5082157" cy="405879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60700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01778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6960" y="6398465"/>
              <a:ext cx="5091951" cy="323520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1049" y="5719640"/>
              <a:ext cx="3363260" cy="83793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674151" y="6419507"/>
              <a:ext cx="5009785" cy="32422"/>
              <a:chOff x="6674151" y="6419507"/>
              <a:chExt cx="5009785" cy="3242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674151" y="6419507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68891" y="5594523"/>
            <a:ext cx="5082157" cy="4058792"/>
            <a:chOff x="968891" y="5594523"/>
            <a:chExt cx="5082157" cy="40587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8891" y="5594523"/>
              <a:ext cx="5082157" cy="4058792"/>
              <a:chOff x="968891" y="5594523"/>
              <a:chExt cx="5082157" cy="405879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188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8891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065" y="6398465"/>
              <a:ext cx="5141903" cy="322568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8154" y="5719640"/>
              <a:ext cx="3363260" cy="83793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41263" y="6419507"/>
              <a:ext cx="5009785" cy="32422"/>
              <a:chOff x="1041263" y="6419507"/>
              <a:chExt cx="5009785" cy="3242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041263" y="6419507"/>
                <a:ext cx="5009785" cy="324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8723" y="5057055"/>
            <a:ext cx="4699198" cy="1009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862409" cy="22550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4725" y="7671093"/>
            <a:ext cx="5047175" cy="903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1651" y="9215447"/>
            <a:ext cx="6349382" cy="10566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8003523" cy="9879497"/>
            <a:chOff x="209524" y="190476"/>
            <a:chExt cx="8003523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8003523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698" y="80332"/>
            <a:ext cx="2270458" cy="166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3046" y="1574830"/>
            <a:ext cx="10655853" cy="7635566"/>
            <a:chOff x="8213046" y="1574830"/>
            <a:chExt cx="10655853" cy="76355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7340" y="1489118"/>
              <a:ext cx="6358991" cy="79784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213046" y="2426188"/>
              <a:ext cx="8272277" cy="63491"/>
              <a:chOff x="8213046" y="2426188"/>
              <a:chExt cx="8272277" cy="634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213046" y="2426188"/>
                <a:ext cx="8272277" cy="634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13046" y="8236001"/>
              <a:ext cx="8287932" cy="63491"/>
              <a:chOff x="8213046" y="8236001"/>
              <a:chExt cx="8287932" cy="634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213046" y="8236001"/>
                <a:ext cx="8287932" cy="634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3052" y="3437549"/>
              <a:ext cx="8279237" cy="63491"/>
              <a:chOff x="8253052" y="3437549"/>
              <a:chExt cx="8279237" cy="634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253052" y="3437549"/>
                <a:ext cx="8279237" cy="634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53052" y="4443774"/>
              <a:ext cx="8185304" cy="63491"/>
              <a:chOff x="8253052" y="4443774"/>
              <a:chExt cx="8185304" cy="634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8253052" y="4443774"/>
                <a:ext cx="8185304" cy="634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53052" y="5392613"/>
              <a:ext cx="8200959" cy="63491"/>
              <a:chOff x="8253052" y="5392613"/>
              <a:chExt cx="8200959" cy="6349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253052" y="5392613"/>
                <a:ext cx="8200959" cy="6349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3052" y="6365909"/>
              <a:ext cx="8200959" cy="63491"/>
              <a:chOff x="8253052" y="6365909"/>
              <a:chExt cx="8200959" cy="634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253052" y="6365909"/>
                <a:ext cx="8200959" cy="634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13046" y="7312322"/>
              <a:ext cx="8272277" cy="63491"/>
              <a:chOff x="8213046" y="7312322"/>
              <a:chExt cx="8272277" cy="634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213046" y="7312322"/>
                <a:ext cx="8272277" cy="634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13046" y="9146906"/>
              <a:ext cx="8287932" cy="63491"/>
              <a:chOff x="8213046" y="9146906"/>
              <a:chExt cx="8287932" cy="634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213046" y="9146906"/>
                <a:ext cx="8287932" cy="634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2488" y="190476"/>
            <a:ext cx="12053703" cy="9879497"/>
            <a:chOff x="6022488" y="190476"/>
            <a:chExt cx="12053703" cy="9879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2488" y="190476"/>
              <a:ext cx="12053703" cy="9879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1783" y="51581"/>
            <a:ext cx="3113754" cy="166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190476"/>
            <a:ext cx="5823289" cy="9879497"/>
            <a:chOff x="209524" y="190476"/>
            <a:chExt cx="5823289" cy="98794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190476"/>
              <a:ext cx="5823289" cy="9879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4852"/>
            <a:ext cx="17863659" cy="4202193"/>
            <a:chOff x="211028" y="204852"/>
            <a:chExt cx="17863659" cy="4202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4852"/>
              <a:ext cx="17863659" cy="42021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081" cy="10536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843" cy="59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5245" y="4257800"/>
            <a:ext cx="2232737" cy="179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3840" y="5490367"/>
            <a:ext cx="2512698" cy="7873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3363" y="6383963"/>
            <a:ext cx="3041261" cy="675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1141" y="4257800"/>
            <a:ext cx="2232727" cy="17951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9736" y="5512011"/>
            <a:ext cx="2512698" cy="7873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6227" y="6383963"/>
            <a:ext cx="1997728" cy="67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8601" y="6953700"/>
            <a:ext cx="5184088" cy="43811"/>
            <a:chOff x="4658601" y="6953700"/>
            <a:chExt cx="5184088" cy="43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58601" y="6953700"/>
              <a:ext cx="5184088" cy="438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2722" y="4260566"/>
            <a:ext cx="2251774" cy="17951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51317" y="5512011"/>
            <a:ext cx="2512698" cy="787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60841" y="6383963"/>
            <a:ext cx="3140613" cy="675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47238" y="6964802"/>
            <a:ext cx="5174980" cy="43811"/>
            <a:chOff x="8147238" y="6964802"/>
            <a:chExt cx="5174980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8147238" y="6964802"/>
              <a:ext cx="5174980" cy="438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20349" y="4271200"/>
            <a:ext cx="2232727" cy="17951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78944" y="5512011"/>
            <a:ext cx="2512698" cy="7873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04123" y="6383963"/>
            <a:ext cx="2332870" cy="675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99102" y="6962514"/>
            <a:ext cx="5139093" cy="43811"/>
            <a:chOff x="11799102" y="6962514"/>
            <a:chExt cx="5139093" cy="43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1799102" y="6962514"/>
              <a:ext cx="5139093" cy="438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3084" y="4274342"/>
            <a:ext cx="2108927" cy="179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1679" y="5490367"/>
            <a:ext cx="2522222" cy="7778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8667" y="6430034"/>
            <a:ext cx="946566" cy="6752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834" y="6186424"/>
            <a:ext cx="17816047" cy="43811"/>
            <a:chOff x="234834" y="6186424"/>
            <a:chExt cx="17816047" cy="438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34834" y="6186424"/>
              <a:ext cx="17816047" cy="43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3406" y="6972767"/>
            <a:ext cx="5128289" cy="43811"/>
            <a:chOff x="1093406" y="6972767"/>
            <a:chExt cx="5128289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093406" y="6972767"/>
              <a:ext cx="5128289" cy="438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99019" y="7448997"/>
            <a:ext cx="3230690" cy="6752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89260" y="7448997"/>
            <a:ext cx="2876480" cy="6752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60841" y="7448997"/>
            <a:ext cx="3230690" cy="67529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88467" y="7448997"/>
            <a:ext cx="3230690" cy="67529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1203" y="7445028"/>
            <a:ext cx="3333604" cy="6752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4834" y="9519533"/>
            <a:ext cx="17816047" cy="43811"/>
            <a:chOff x="234834" y="9519533"/>
            <a:chExt cx="17816047" cy="438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34834" y="9519533"/>
              <a:ext cx="17816047" cy="438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83363" y="8386573"/>
            <a:ext cx="1714299" cy="6752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60859" y="8386573"/>
            <a:ext cx="2068508" cy="67529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11203" y="8386573"/>
            <a:ext cx="1786537" cy="7590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289259" y="8386573"/>
            <a:ext cx="1742870" cy="67529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488478" y="8386573"/>
            <a:ext cx="1662575" cy="675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56751" y="1282079"/>
            <a:ext cx="13019439" cy="8813159"/>
            <a:chOff x="5056751" y="1282079"/>
            <a:chExt cx="13019439" cy="8813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751" y="1282079"/>
              <a:ext cx="13019439" cy="8813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4847228" cy="9904894"/>
            <a:chOff x="209524" y="190410"/>
            <a:chExt cx="4847228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4847228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8886" y="30079"/>
            <a:ext cx="6815312" cy="17490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68291" y="190476"/>
            <a:ext cx="15907900" cy="9889106"/>
            <a:chOff x="2168291" y="190476"/>
            <a:chExt cx="15907900" cy="9889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291" y="190476"/>
              <a:ext cx="15907900" cy="9889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2711" y="102668"/>
            <a:ext cx="3575082" cy="10421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190410"/>
            <a:ext cx="1958767" cy="9904894"/>
            <a:chOff x="209524" y="190410"/>
            <a:chExt cx="1958767" cy="99048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190410"/>
              <a:ext cx="1958767" cy="9904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988914"/>
            <a:ext cx="17860325" cy="9121980"/>
            <a:chOff x="209524" y="988914"/>
            <a:chExt cx="17860325" cy="9121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988914"/>
              <a:ext cx="17860325" cy="9121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2885" y="67556"/>
            <a:ext cx="9353148" cy="1680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179" y="187549"/>
            <a:ext cx="17741422" cy="9864375"/>
            <a:chOff x="225179" y="187549"/>
            <a:chExt cx="17741422" cy="9864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179" y="187549"/>
              <a:ext cx="17741422" cy="9864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2693" y="54219"/>
            <a:ext cx="7445996" cy="1576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6477" y="190476"/>
            <a:ext cx="15089713" cy="9904762"/>
            <a:chOff x="2986477" y="190476"/>
            <a:chExt cx="15089713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477" y="190476"/>
              <a:ext cx="15089713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5200" y="1562100"/>
            <a:ext cx="4521936" cy="1002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2</cp:revision>
  <dcterms:created xsi:type="dcterms:W3CDTF">2022-05-30T18:53:23Z</dcterms:created>
  <dcterms:modified xsi:type="dcterms:W3CDTF">2022-05-31T04:19:33Z</dcterms:modified>
</cp:coreProperties>
</file>